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313" r:id="rId5"/>
    <p:sldId id="311" r:id="rId6"/>
    <p:sldId id="337" r:id="rId7"/>
    <p:sldId id="333" r:id="rId8"/>
    <p:sldId id="334" r:id="rId9"/>
    <p:sldId id="340" r:id="rId10"/>
    <p:sldId id="348" r:id="rId11"/>
    <p:sldId id="349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50" r:id="rId20"/>
    <p:sldId id="338" r:id="rId21"/>
    <p:sldId id="336" r:id="rId22"/>
    <p:sldId id="33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20588E2-5DC2-4830-A5ED-B7B1D1DF471F}">
          <p14:sldIdLst>
            <p14:sldId id="313"/>
            <p14:sldId id="311"/>
            <p14:sldId id="337"/>
            <p14:sldId id="333"/>
            <p14:sldId id="334"/>
            <p14:sldId id="340"/>
            <p14:sldId id="348"/>
            <p14:sldId id="349"/>
            <p14:sldId id="341"/>
            <p14:sldId id="342"/>
            <p14:sldId id="343"/>
            <p14:sldId id="344"/>
            <p14:sldId id="345"/>
            <p14:sldId id="346"/>
            <p14:sldId id="347"/>
            <p14:sldId id="350"/>
            <p14:sldId id="338"/>
            <p14:sldId id="336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5"/>
    <p:restoredTop sz="88132" autoAdjust="0"/>
  </p:normalViewPr>
  <p:slideViewPr>
    <p:cSldViewPr snapToGrid="0" snapToObjects="1">
      <p:cViewPr varScale="1">
        <p:scale>
          <a:sx n="82" d="100"/>
          <a:sy n="82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pman, Sharon" userId="05cf2561-3680-4db2-b1a0-b07b9d2381d9" providerId="ADAL" clId="{ACBA4EB9-3AE6-4B5E-AFE9-0FB5FCB47E56}"/>
    <pc:docChg chg="delSld modSection">
      <pc:chgData name="Kampman, Sharon" userId="05cf2561-3680-4db2-b1a0-b07b9d2381d9" providerId="ADAL" clId="{ACBA4EB9-3AE6-4B5E-AFE9-0FB5FCB47E56}" dt="2023-05-09T07:08:35.925" v="0" actId="2696"/>
      <pc:docMkLst>
        <pc:docMk/>
      </pc:docMkLst>
      <pc:sldChg chg="del">
        <pc:chgData name="Kampman, Sharon" userId="05cf2561-3680-4db2-b1a0-b07b9d2381d9" providerId="ADAL" clId="{ACBA4EB9-3AE6-4B5E-AFE9-0FB5FCB47E56}" dt="2023-05-09T07:08:35.925" v="0" actId="2696"/>
        <pc:sldMkLst>
          <pc:docMk/>
          <pc:sldMk cId="558841076" sldId="3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5FE1-F56B-5C41-9B22-4B887D4DE500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3807-5929-1441-BD54-1931D4E76C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04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Great success for many years</a:t>
            </a:r>
          </a:p>
          <a:p>
            <a:r>
              <a:rPr lang="en-US" dirty="0" smtClean="0"/>
              <a:t>On to good cooperation with each other and a good learning process for the student</a:t>
            </a:r>
            <a:r>
              <a:rPr lang="nl-NL" dirty="0" smtClean="0"/>
              <a:t>!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03807-5929-1441-BD54-1931D4E76CF2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248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students are relatively free in planning and design, but are obliged to adhere to this process. First delve into the context (research/analysis) in order to realize the means based on that with a certain thought (advice/strategy).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03807-5929-1441-BD54-1931D4E76CF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48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Online Writing, students are confronted with content strategy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03807-5929-1441-BD54-1931D4E76CF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96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Issues? The supervisor is of course available. These reports by e-mail after the match day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03807-5929-1441-BD54-1931D4E76CF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83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5/9/2023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49A66-CD91-0A4F-B8B7-CD80BD1D2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639097"/>
            <a:ext cx="6446205" cy="3781101"/>
          </a:xfrm>
        </p:spPr>
        <p:txBody>
          <a:bodyPr>
            <a:normAutofit/>
          </a:bodyPr>
          <a:lstStyle/>
          <a:p>
            <a:r>
              <a:rPr lang="en-GB" sz="4000" dirty="0" smtClean="0"/>
              <a:t>Briefing </a:t>
            </a:r>
            <a:r>
              <a:rPr lang="en-GB" sz="4000" dirty="0" smtClean="0"/>
              <a:t>employers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Project </a:t>
            </a:r>
            <a:r>
              <a:rPr lang="it-IT" sz="4000" dirty="0" smtClean="0"/>
              <a:t>ComOn</a:t>
            </a:r>
            <a:endParaRPr lang="it-IT" sz="4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209F532-B160-9A44-B99C-E4B6C0D66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673675"/>
            <a:ext cx="6446205" cy="785656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rgbClr val="FFFFFF"/>
                </a:solidFill>
              </a:rPr>
              <a:t>By</a:t>
            </a:r>
            <a:r>
              <a:rPr lang="nl-NL" sz="2800" i="1" dirty="0" smtClean="0">
                <a:solidFill>
                  <a:srgbClr val="FFFFFF"/>
                </a:solidFill>
              </a:rPr>
              <a:t>: </a:t>
            </a:r>
            <a:r>
              <a:rPr lang="nl-NL" sz="2800" i="1" dirty="0">
                <a:solidFill>
                  <a:srgbClr val="FFFFFF"/>
                </a:solidFill>
              </a:rPr>
              <a:t>Sharon Kampman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FEE1CC7-66F2-BC46-A4DF-E2F8B8413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5406" y="746739"/>
            <a:ext cx="2767153" cy="308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36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5E501-5FFC-A33B-4B5F-6DAE36DB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subjects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85A559-6293-B0C1-ADD1-FDD278ABA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</a:t>
            </a:r>
            <a:r>
              <a:rPr lang="en-GB" dirty="0" smtClean="0"/>
              <a:t>addition</a:t>
            </a:r>
            <a:r>
              <a:rPr lang="nl-NL" dirty="0" smtClean="0"/>
              <a:t> </a:t>
            </a:r>
            <a:r>
              <a:rPr lang="en-US" dirty="0"/>
              <a:t>students </a:t>
            </a:r>
            <a:r>
              <a:rPr lang="en-US" dirty="0" smtClean="0"/>
              <a:t>get </a:t>
            </a:r>
            <a:r>
              <a:rPr lang="en-US" dirty="0"/>
              <a:t>the following subjects</a:t>
            </a:r>
            <a:r>
              <a:rPr lang="nl-NL" dirty="0" smtClean="0"/>
              <a:t>:</a:t>
            </a:r>
            <a:endParaRPr lang="nl-NL" dirty="0"/>
          </a:p>
          <a:p>
            <a:r>
              <a:rPr lang="en-US" dirty="0"/>
              <a:t>Knowledge subject Entrepreneurship</a:t>
            </a:r>
          </a:p>
          <a:p>
            <a:r>
              <a:rPr lang="en-US" dirty="0"/>
              <a:t>Online Writing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059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6385B-4E60-F0CD-DBA6-D4F6B2ADA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</a:t>
            </a:r>
            <a:r>
              <a:rPr lang="en-GB" dirty="0"/>
              <a:t>employer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70C9D-6C45-FD6C-121F-F288F2C51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 the students like a communications agency</a:t>
            </a:r>
          </a:p>
          <a:p>
            <a:r>
              <a:rPr lang="en-US" dirty="0"/>
              <a:t>Keep in mind a “knowledge gap”; the students know a lot, not everything</a:t>
            </a:r>
          </a:p>
          <a:p>
            <a:r>
              <a:rPr lang="en-US" dirty="0"/>
              <a:t>Students have the initiative! Concerning the planning of appointments, approach, </a:t>
            </a:r>
            <a:r>
              <a:rPr lang="en-US" dirty="0" smtClean="0"/>
              <a:t>communication etc</a:t>
            </a:r>
            <a:r>
              <a:rPr lang="en-US" dirty="0"/>
              <a:t>., the students take the lead</a:t>
            </a:r>
          </a:p>
          <a:p>
            <a:r>
              <a:rPr lang="en-US" dirty="0"/>
              <a:t>Project supervisor from school is not in contact with </a:t>
            </a:r>
            <a:r>
              <a:rPr lang="en-US" dirty="0" smtClean="0"/>
              <a:t>employer; </a:t>
            </a:r>
            <a:r>
              <a:rPr lang="en-US" dirty="0"/>
              <a:t>it is really up to the student to save the process.</a:t>
            </a:r>
          </a:p>
          <a:p>
            <a:r>
              <a:rPr lang="en-US" dirty="0"/>
              <a:t>Substantive final assessment by the project supervisor, HOWEVER, the </a:t>
            </a:r>
            <a:r>
              <a:rPr lang="en-US" dirty="0" smtClean="0"/>
              <a:t>employers </a:t>
            </a:r>
            <a:r>
              <a:rPr lang="en-US" dirty="0"/>
              <a:t>recommendation figure definitely counts!</a:t>
            </a:r>
            <a:r>
              <a:rPr lang="nl-NL" dirty="0" smtClean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791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22E97-98A3-16A7-F7C2-1A65C328B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Professional attitude student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1E1C83-70E8-A930-5CD7-279159E3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work on competencies and skills (see LOCO profile)</a:t>
            </a:r>
          </a:p>
          <a:p>
            <a:r>
              <a:rPr lang="en-US" dirty="0"/>
              <a:t>Be aware of these competences and skills and try to let students develop them</a:t>
            </a:r>
          </a:p>
          <a:p>
            <a:r>
              <a:rPr lang="en-US" dirty="0"/>
              <a:t>In week 5, the student and </a:t>
            </a:r>
            <a:r>
              <a:rPr lang="en-US" dirty="0"/>
              <a:t>employer </a:t>
            </a:r>
            <a:r>
              <a:rPr lang="en-US" dirty="0"/>
              <a:t>evaluate how the collaboration is progressing based on these competencies and skills</a:t>
            </a:r>
          </a:p>
          <a:p>
            <a:r>
              <a:rPr lang="en-US" dirty="0"/>
              <a:t>After the final presentation, the final evaluation follows based on the competences and skills and of course the general cooperation</a:t>
            </a:r>
          </a:p>
          <a:p>
            <a:r>
              <a:rPr lang="en-US" dirty="0"/>
              <a:t>Students individually write a report on the progress regarding professional attitude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100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FE5CD-8A67-0AE8-C618-46C847DE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Contact </a:t>
            </a:r>
            <a:r>
              <a:rPr lang="en-GB" dirty="0" smtClean="0"/>
              <a:t>with </a:t>
            </a:r>
            <a:r>
              <a:rPr lang="en-GB" dirty="0"/>
              <a:t>employer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6C848D-3072-C5DF-1C4E-CCFFFF810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are required to schedule an appointment at least once a week, preferably in person.</a:t>
            </a:r>
          </a:p>
          <a:p>
            <a:r>
              <a:rPr lang="en-US" dirty="0"/>
              <a:t>Here too, the initiative lies with the students to plan and conduct these conversations (e.g. agendas, points for discussion, feedback, etc.)</a:t>
            </a:r>
          </a:p>
          <a:p>
            <a:r>
              <a:rPr lang="en-US" dirty="0"/>
              <a:t>If the contact does not go according to plan, please discuss this as soon as possible. That is good for the student.</a:t>
            </a:r>
          </a:p>
          <a:p>
            <a:r>
              <a:rPr lang="en-US" dirty="0"/>
              <a:t>The students are in contact with </a:t>
            </a:r>
            <a:r>
              <a:rPr lang="en-US" dirty="0" smtClean="0"/>
              <a:t>an </a:t>
            </a:r>
            <a:r>
              <a:rPr lang="en-US" dirty="0"/>
              <a:t>employer </a:t>
            </a:r>
            <a:r>
              <a:rPr lang="en-US" dirty="0"/>
              <a:t>for the first time, so there is plenty to learn</a:t>
            </a:r>
            <a:r>
              <a:rPr lang="nl-NL" dirty="0" smtClean="0"/>
              <a:t>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0591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87197-EA22-33CB-9409-0327FF5E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Valuation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1B9E2D-AB88-94FF-8F2D-DC59AFD5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grade consists of: 50% advisory report (group grade) and 50% individual reflection</a:t>
            </a:r>
          </a:p>
          <a:p>
            <a:r>
              <a:rPr lang="en-US" dirty="0"/>
              <a:t>In the group assignment, the </a:t>
            </a:r>
            <a:r>
              <a:rPr lang="en-US" dirty="0" smtClean="0"/>
              <a:t>employers </a:t>
            </a:r>
            <a:r>
              <a:rPr lang="en-US" dirty="0"/>
              <a:t>grade </a:t>
            </a:r>
            <a:r>
              <a:rPr lang="en-US" dirty="0"/>
              <a:t>weighs heavily and </a:t>
            </a:r>
            <a:r>
              <a:rPr lang="en-US" dirty="0" smtClean="0"/>
              <a:t>their </a:t>
            </a:r>
            <a:r>
              <a:rPr lang="en-US" dirty="0"/>
              <a:t>feedback is also very important for the reflection</a:t>
            </a:r>
          </a:p>
          <a:p>
            <a:r>
              <a:rPr lang="en-US" dirty="0"/>
              <a:t>Assessment forms (including competency profile) will be sent by email</a:t>
            </a:r>
          </a:p>
          <a:p>
            <a:r>
              <a:rPr lang="en-US" dirty="0"/>
              <a:t>See the forms for information only, you do not have to focus on this during the process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29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32B53-AE5A-671D-FF84-AF99A46D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Match Day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3DDA82-9697-0696-0FB4-5F0577F9C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Assignments appeared online </a:t>
            </a:r>
            <a:r>
              <a:rPr lang="en-US" dirty="0" smtClean="0"/>
              <a:t>in </a:t>
            </a:r>
            <a:r>
              <a:rPr lang="en-US" dirty="0"/>
              <a:t>morning </a:t>
            </a:r>
            <a:r>
              <a:rPr lang="en-US" dirty="0" smtClean="0"/>
              <a:t>of the match day for </a:t>
            </a:r>
            <a:r>
              <a:rPr lang="en-US" dirty="0"/>
              <a:t>students (to prevent premature contact). Students have therefore already been able to view the assignment </a:t>
            </a:r>
            <a:r>
              <a:rPr lang="en-US" dirty="0" smtClean="0"/>
              <a:t>description.</a:t>
            </a:r>
          </a:p>
          <a:p>
            <a:r>
              <a:rPr lang="en-US" dirty="0" smtClean="0"/>
              <a:t>Later on the day 			Students </a:t>
            </a:r>
            <a:r>
              <a:rPr lang="en-US" dirty="0"/>
              <a:t>pitch the communication agencies  </a:t>
            </a:r>
            <a:r>
              <a:rPr lang="en-US" dirty="0" smtClean="0"/>
              <a:t>                      								</a:t>
            </a:r>
            <a:r>
              <a:rPr lang="en-US" dirty="0" smtClean="0"/>
              <a:t>E</a:t>
            </a:r>
            <a:r>
              <a:rPr lang="en-US" dirty="0" smtClean="0"/>
              <a:t>mployers </a:t>
            </a:r>
            <a:r>
              <a:rPr lang="en-US" dirty="0"/>
              <a:t>introduce themselves (which faces belong to which </a:t>
            </a:r>
            <a:r>
              <a:rPr lang="en-US" dirty="0" smtClean="0"/>
              <a:t>							</a:t>
            </a:r>
            <a:r>
              <a:rPr lang="en-US" dirty="0" smtClean="0"/>
              <a:t>assignment/organization</a:t>
            </a:r>
            <a:r>
              <a:rPr lang="en-US" dirty="0"/>
              <a:t>)</a:t>
            </a:r>
          </a:p>
          <a:p>
            <a:r>
              <a:rPr lang="en-US" dirty="0"/>
              <a:t>After this, the students take place at standing tables and you as </a:t>
            </a:r>
            <a:r>
              <a:rPr lang="en-US" dirty="0"/>
              <a:t>employers </a:t>
            </a:r>
            <a:r>
              <a:rPr lang="en-US" dirty="0"/>
              <a:t>can enter into conversations. Found the right match? CLOSE THE DEAL</a:t>
            </a:r>
            <a:r>
              <a:rPr lang="nl-NL" dirty="0" smtClean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554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CCA3E-C14A-A1B1-9474-149FDABD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Match Day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758941-BC3C-40E9-38FD-54AE73185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When everyone has found a </a:t>
            </a:r>
            <a:r>
              <a:rPr lang="en-US" dirty="0" smtClean="0"/>
              <a:t>match, </a:t>
            </a:r>
            <a:r>
              <a:rPr lang="en-US" dirty="0"/>
              <a:t>drinks will follow!</a:t>
            </a:r>
          </a:p>
          <a:p>
            <a:pPr marL="0" indent="0" algn="ctr">
              <a:buNone/>
            </a:pPr>
            <a:r>
              <a:rPr lang="en-US" dirty="0"/>
              <a:t>A great opportunity to talk and to make the first appointments.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Nice if you're still around</a:t>
            </a:r>
            <a:r>
              <a:rPr lang="nl-NL" dirty="0" smtClean="0"/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936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B73A12-4F17-4346-93B6-907347E4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nl-NL" sz="3200" dirty="0">
                <a:solidFill>
                  <a:schemeClr val="tx1"/>
                </a:solidFill>
              </a:rPr>
              <a:t>Review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C95DFD-C7D8-0B4E-B952-4D3B85C1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en-US" sz="1600" b="1" dirty="0"/>
              <a:t>Welcome!</a:t>
            </a:r>
          </a:p>
          <a:p>
            <a:r>
              <a:rPr lang="en-US" sz="1600" b="1" dirty="0"/>
              <a:t>Project assignment</a:t>
            </a:r>
          </a:p>
          <a:p>
            <a:r>
              <a:rPr lang="en-US" sz="1600" b="1" dirty="0"/>
              <a:t>Project planning</a:t>
            </a:r>
          </a:p>
          <a:p>
            <a:r>
              <a:rPr lang="en-US" sz="1600" b="1" dirty="0"/>
              <a:t>General design project</a:t>
            </a:r>
          </a:p>
          <a:p>
            <a:r>
              <a:rPr lang="en-US" sz="1600" b="1" dirty="0"/>
              <a:t>Additional subjects</a:t>
            </a:r>
          </a:p>
          <a:p>
            <a:r>
              <a:rPr lang="en-US" sz="1600" b="1" dirty="0"/>
              <a:t>Role </a:t>
            </a:r>
            <a:r>
              <a:rPr lang="en-US" sz="1600" b="1" dirty="0" smtClean="0"/>
              <a:t>employer</a:t>
            </a:r>
            <a:endParaRPr lang="en-US" sz="1600" b="1" dirty="0"/>
          </a:p>
          <a:p>
            <a:r>
              <a:rPr lang="en-US" sz="1600" b="1" dirty="0"/>
              <a:t>Professional attitude student</a:t>
            </a:r>
          </a:p>
          <a:p>
            <a:r>
              <a:rPr lang="en-US" sz="1600" b="1" dirty="0"/>
              <a:t>Contact with </a:t>
            </a:r>
            <a:r>
              <a:rPr lang="en-US" sz="1600" b="1" dirty="0" smtClean="0"/>
              <a:t>employer</a:t>
            </a:r>
            <a:endParaRPr lang="en-US" sz="1600" b="1" dirty="0"/>
          </a:p>
          <a:p>
            <a:r>
              <a:rPr lang="en-US" sz="1600" b="1" dirty="0"/>
              <a:t>Valuation</a:t>
            </a:r>
          </a:p>
          <a:p>
            <a:r>
              <a:rPr lang="en-US" sz="1600" b="1" dirty="0"/>
              <a:t>Match day</a:t>
            </a:r>
            <a:endParaRPr lang="nl-NL" sz="1600" b="1" dirty="0"/>
          </a:p>
        </p:txBody>
      </p:sp>
    </p:spTree>
    <p:extLst>
      <p:ext uri="{BB962C8B-B14F-4D97-AF65-F5344CB8AC3E}">
        <p14:creationId xmlns:p14="http://schemas.microsoft.com/office/powerpoint/2010/main" val="472479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ife on the Farm - “The End of Authoritarian Farmers.&quot; - Maple Lawn Farms">
            <a:extLst>
              <a:ext uri="{FF2B5EF4-FFF2-40B4-BE49-F238E27FC236}">
                <a16:creationId xmlns:a16="http://schemas.microsoft.com/office/drawing/2014/main" id="{1A746E79-8BF0-47A7-08C4-3C5C92997E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7089" y="643467"/>
            <a:ext cx="765782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088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De vragen die je stelt, bepaalt de antwoorden die je krijgt | Daisy da Veiga">
            <a:extLst>
              <a:ext uri="{FF2B5EF4-FFF2-40B4-BE49-F238E27FC236}">
                <a16:creationId xmlns:a16="http://schemas.microsoft.com/office/drawing/2014/main" id="{BD7F843E-A681-7894-D9F9-51845F4217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229" y="643467"/>
            <a:ext cx="837754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76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B73A12-4F17-4346-93B6-907347E4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nl-NL" sz="3200" dirty="0" smtClean="0">
                <a:solidFill>
                  <a:schemeClr val="tx1"/>
                </a:solidFill>
              </a:rPr>
              <a:t>Match Day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C95DFD-C7D8-0B4E-B952-4D3B85C19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en-US" sz="1600" b="1" dirty="0" smtClean="0"/>
              <a:t>Welcome!</a:t>
            </a:r>
          </a:p>
          <a:p>
            <a:r>
              <a:rPr lang="en-US" sz="1600" b="1" dirty="0" smtClean="0"/>
              <a:t>Project assignment</a:t>
            </a:r>
          </a:p>
          <a:p>
            <a:r>
              <a:rPr lang="en-US" sz="1600" b="1" dirty="0" smtClean="0"/>
              <a:t>Project planning</a:t>
            </a:r>
          </a:p>
          <a:p>
            <a:r>
              <a:rPr lang="en-US" sz="1600" b="1" dirty="0" smtClean="0"/>
              <a:t>General design project</a:t>
            </a:r>
          </a:p>
          <a:p>
            <a:r>
              <a:rPr lang="en-US" sz="1600" b="1" dirty="0" smtClean="0"/>
              <a:t>Additional subjects</a:t>
            </a:r>
          </a:p>
          <a:p>
            <a:r>
              <a:rPr lang="en-US" sz="1600" b="1" dirty="0" smtClean="0"/>
              <a:t>Role </a:t>
            </a:r>
            <a:r>
              <a:rPr lang="en-US" sz="1600" b="1" dirty="0"/>
              <a:t>employer</a:t>
            </a:r>
            <a:endParaRPr lang="en-US" sz="1600" b="1" dirty="0" smtClean="0"/>
          </a:p>
          <a:p>
            <a:r>
              <a:rPr lang="en-US" sz="1600" b="1" dirty="0" smtClean="0"/>
              <a:t>Professional attitude student</a:t>
            </a:r>
          </a:p>
          <a:p>
            <a:r>
              <a:rPr lang="en-US" sz="1600" b="1" dirty="0" smtClean="0"/>
              <a:t>Contact with </a:t>
            </a:r>
            <a:r>
              <a:rPr lang="en-US" sz="1600" b="1" dirty="0"/>
              <a:t>employer</a:t>
            </a:r>
            <a:endParaRPr lang="en-US" sz="1600" b="1" dirty="0" smtClean="0"/>
          </a:p>
          <a:p>
            <a:r>
              <a:rPr lang="en-US" sz="1600" b="1" dirty="0" smtClean="0"/>
              <a:t>Valuation</a:t>
            </a:r>
          </a:p>
          <a:p>
            <a:r>
              <a:rPr lang="en-US" sz="1600" b="1" dirty="0" smtClean="0"/>
              <a:t>Match day</a:t>
            </a:r>
            <a:r>
              <a:rPr lang="nl-NL" sz="1600" b="1" dirty="0" smtClean="0"/>
              <a:t> </a:t>
            </a:r>
            <a:endParaRPr lang="nl-NL" sz="1600" b="1" dirty="0"/>
          </a:p>
        </p:txBody>
      </p:sp>
    </p:spTree>
    <p:extLst>
      <p:ext uri="{BB962C8B-B14F-4D97-AF65-F5344CB8AC3E}">
        <p14:creationId xmlns:p14="http://schemas.microsoft.com/office/powerpoint/2010/main" val="62472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ife on the Farm - “The End of Authoritarian Farmers.&quot; - Maple Lawn Farms">
            <a:extLst>
              <a:ext uri="{FF2B5EF4-FFF2-40B4-BE49-F238E27FC236}">
                <a16:creationId xmlns:a16="http://schemas.microsoft.com/office/drawing/2014/main" id="{1A746E79-8BF0-47A7-08C4-3C5C92997E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7089" y="643467"/>
            <a:ext cx="7657822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463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DF06D-61E1-762E-EC81-CD6C9D1EE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Welcome to the project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E9AAAA-01D0-5DB7-DEF9-C60567BD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02313"/>
          </a:xfrm>
        </p:spPr>
        <p:txBody>
          <a:bodyPr/>
          <a:lstStyle/>
          <a:p>
            <a:r>
              <a:rPr lang="en-US" dirty="0"/>
              <a:t>Objective = to introduce students to the field of </a:t>
            </a:r>
            <a:r>
              <a:rPr lang="en-US" dirty="0" smtClean="0"/>
              <a:t>work</a:t>
            </a:r>
          </a:p>
          <a:p>
            <a:r>
              <a:rPr lang="nl-NL" dirty="0" smtClean="0"/>
              <a:t>PLNT (Langegracht, Leiden</a:t>
            </a:r>
            <a:r>
              <a:rPr lang="nl-NL" dirty="0"/>
              <a:t>) home base</a:t>
            </a:r>
            <a:endParaRPr lang="nl-NL" dirty="0" smtClean="0"/>
          </a:p>
          <a:p>
            <a:r>
              <a:rPr lang="nl-NL" dirty="0"/>
              <a:t>In </a:t>
            </a:r>
            <a:r>
              <a:rPr lang="en-US" dirty="0" smtClean="0"/>
              <a:t>association with </a:t>
            </a:r>
            <a:r>
              <a:rPr lang="nl-NL" dirty="0" smtClean="0"/>
              <a:t>Area071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/>
              <a:t>Also welcome on behalf of the other project supervisors</a:t>
            </a:r>
            <a:r>
              <a:rPr lang="nl-NL" dirty="0" smtClean="0"/>
              <a:t>: </a:t>
            </a:r>
            <a:r>
              <a:rPr lang="nl-NL" dirty="0"/>
              <a:t>Jorrit Kreukniet, Yolanda Redeker, Arjan van der Helm </a:t>
            </a:r>
            <a:r>
              <a:rPr lang="en-US" dirty="0" smtClean="0"/>
              <a:t>and </a:t>
            </a:r>
            <a:r>
              <a:rPr lang="nl-NL" dirty="0" smtClean="0"/>
              <a:t>Lonne</a:t>
            </a:r>
            <a:r>
              <a:rPr lang="en-US" dirty="0" smtClean="0"/>
              <a:t> </a:t>
            </a:r>
            <a:r>
              <a:rPr lang="nl-NL" dirty="0" smtClean="0"/>
              <a:t>Landsmeer </a:t>
            </a:r>
            <a:r>
              <a:rPr lang="nl-NL" dirty="0"/>
              <a:t>&amp; Bart Hoenen @ Area071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807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24E505-01DD-40EF-6594-5D64A2F12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 </a:t>
            </a:r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ECE823-254E-981D-06EE-47B1CF2B5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form a fictional communication agency</a:t>
            </a:r>
          </a:p>
          <a:p>
            <a:r>
              <a:rPr lang="en-US" dirty="0"/>
              <a:t>3 to 4 students per desk</a:t>
            </a:r>
          </a:p>
          <a:p>
            <a:endParaRPr lang="en-US" dirty="0"/>
          </a:p>
          <a:p>
            <a:r>
              <a:rPr lang="en-US" dirty="0"/>
              <a:t>Get started with communication issues</a:t>
            </a:r>
          </a:p>
          <a:p>
            <a:r>
              <a:rPr lang="en-US" dirty="0"/>
              <a:t>Research, advice and communication tools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002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5D2E9-5915-A37C-6153-B650B33BE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127E85-1FCF-CD6B-B46C-A7CFEA6DE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Week 1 					 </a:t>
            </a:r>
            <a:r>
              <a:rPr lang="nl-NL" dirty="0" smtClean="0"/>
              <a:t>– </a:t>
            </a:r>
            <a:r>
              <a:rPr lang="en-US" dirty="0" smtClean="0"/>
              <a:t>kick off </a:t>
            </a:r>
            <a:r>
              <a:rPr lang="en-US" dirty="0"/>
              <a:t>&amp; form </a:t>
            </a:r>
            <a:r>
              <a:rPr lang="en-US" dirty="0" smtClean="0"/>
              <a:t>an office</a:t>
            </a:r>
            <a:endParaRPr lang="en-US" dirty="0"/>
          </a:p>
          <a:p>
            <a:r>
              <a:rPr lang="en-US" dirty="0"/>
              <a:t>Week 2 to </a:t>
            </a:r>
            <a:r>
              <a:rPr lang="en-US" dirty="0" smtClean="0"/>
              <a:t>6				 </a:t>
            </a:r>
            <a:r>
              <a:rPr lang="en-US" dirty="0"/>
              <a:t>– research, advice, communication tools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+ </a:t>
            </a:r>
            <a:r>
              <a:rPr lang="en-US" dirty="0"/>
              <a:t>mid-term evaluation</a:t>
            </a:r>
          </a:p>
          <a:p>
            <a:r>
              <a:rPr lang="en-US" dirty="0"/>
              <a:t>Week 7 to </a:t>
            </a:r>
            <a:r>
              <a:rPr lang="en-US" dirty="0" smtClean="0"/>
              <a:t>9				 </a:t>
            </a:r>
            <a:r>
              <a:rPr lang="en-US" dirty="0"/>
              <a:t>– wrap up, final presentations, final evaluation and final event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27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5D2E9-5915-A37C-6153-B650B33BE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Project planning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127E85-1FCF-CD6B-B46C-A7CFEA6DE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After match day</a:t>
            </a:r>
            <a:r>
              <a:rPr lang="nl-NL" dirty="0" smtClean="0"/>
              <a:t>:</a:t>
            </a:r>
            <a:endParaRPr lang="nl-NL" dirty="0"/>
          </a:p>
          <a:p>
            <a:r>
              <a:rPr lang="en-US" dirty="0"/>
              <a:t>Students start with (de)briefing and continue with research &amp; </a:t>
            </a:r>
            <a:r>
              <a:rPr lang="en-US" dirty="0" smtClean="0"/>
              <a:t>analysis</a:t>
            </a:r>
          </a:p>
          <a:p>
            <a:r>
              <a:rPr lang="en-US" dirty="0"/>
              <a:t>From this follows an advice with which the strategy &amp; resources are determined</a:t>
            </a:r>
            <a:r>
              <a:rPr lang="nl-NL" dirty="0"/>
              <a:t>	</a:t>
            </a:r>
          </a:p>
          <a:p>
            <a:r>
              <a:rPr lang="en-US" dirty="0"/>
              <a:t>Students communicate in good time (week 4) about planning the final presentation and evaluation (preferably on location, with both the </a:t>
            </a:r>
            <a:r>
              <a:rPr lang="en-US" dirty="0"/>
              <a:t>employer </a:t>
            </a:r>
            <a:r>
              <a:rPr lang="en-US" dirty="0"/>
              <a:t>and the project supervisor</a:t>
            </a:r>
            <a:r>
              <a:rPr lang="en-US" dirty="0" smtClean="0"/>
              <a:t>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467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87D18-887A-C7C8-7695-BAE501A8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Projectplanning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E817BF-F5E5-199F-676B-E330441DD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Date Final </a:t>
            </a:r>
            <a:r>
              <a:rPr lang="nl-NL" dirty="0" smtClean="0"/>
              <a:t>Presentation</a:t>
            </a:r>
            <a:endParaRPr lang="nl-NL" dirty="0"/>
          </a:p>
          <a:p>
            <a:pPr marL="0" indent="0" algn="ctr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dirty="0"/>
              <a:t>FINAL EVENT in PLNT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en-US" dirty="0"/>
              <a:t>You're there too, aren't </a:t>
            </a:r>
            <a:r>
              <a:rPr lang="en-US" dirty="0" smtClean="0"/>
              <a:t>you</a:t>
            </a:r>
            <a:r>
              <a:rPr lang="nl-NL" dirty="0" smtClean="0"/>
              <a:t>!?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084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86957-E086-4ABA-7E96-BF79ADB5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General design project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03E3BF-E418-5CBF-784F-4DD147948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work on the project in PLNT every Tuesday from 10:30 to 17:00</a:t>
            </a:r>
          </a:p>
          <a:p>
            <a:r>
              <a:rPr lang="en-US" dirty="0"/>
              <a:t>They also receive project supervision every Tuesday (The project supervisor directs the process and is available for questions)</a:t>
            </a:r>
          </a:p>
          <a:p>
            <a:r>
              <a:rPr lang="en-US" dirty="0"/>
              <a:t>In addition, they are still available for 1.5 days (depending on schedule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7523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44fcfb-e33f-4ad2-b315-ef1d272930bf" xsi:nil="true"/>
    <lcf76f155ced4ddcb4097134ff3c332f xmlns="aa999850-e63c-4f76-96db-eb81b304dc3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254C6668CAC4CAE1AA7B8F7F8AA2D" ma:contentTypeVersion="16" ma:contentTypeDescription="Een nieuw document maken." ma:contentTypeScope="" ma:versionID="03ef3b6ab380fa1985d6025e18469cfd">
  <xsd:schema xmlns:xsd="http://www.w3.org/2001/XMLSchema" xmlns:xs="http://www.w3.org/2001/XMLSchema" xmlns:p="http://schemas.microsoft.com/office/2006/metadata/properties" xmlns:ns2="aa999850-e63c-4f76-96db-eb81b304dc3f" xmlns:ns3="ff44fcfb-e33f-4ad2-b315-ef1d272930bf" targetNamespace="http://schemas.microsoft.com/office/2006/metadata/properties" ma:root="true" ma:fieldsID="101dcd227bd4cb89b7ee66d6838ecbad" ns2:_="" ns3:_="">
    <xsd:import namespace="aa999850-e63c-4f76-96db-eb81b304dc3f"/>
    <xsd:import namespace="ff44fcfb-e33f-4ad2-b315-ef1d272930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99850-e63c-4f76-96db-eb81b304d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e192ce0-c5ca-4d88-9667-94490d92b8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44fcfb-e33f-4ad2-b315-ef1d272930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027af8-bd41-4548-9b7a-8f924dca2e35}" ma:internalName="TaxCatchAll" ma:showField="CatchAllData" ma:web="ff44fcfb-e33f-4ad2-b315-ef1d272930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EDD4C3-760A-48DC-9B10-0CA74979D41F}">
  <ds:schemaRefs>
    <ds:schemaRef ds:uri="aa999850-e63c-4f76-96db-eb81b304dc3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f44fcfb-e33f-4ad2-b315-ef1d272930b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7420BB9-2595-4BA0-8E23-25B9A4A974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999850-e63c-4f76-96db-eb81b304dc3f"/>
    <ds:schemaRef ds:uri="ff44fcfb-e33f-4ad2-b315-ef1d272930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F44175-5401-40B9-BE37-94085C1B1C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896</Words>
  <Application>Microsoft Office PowerPoint</Application>
  <PresentationFormat>Breedbeeld</PresentationFormat>
  <Paragraphs>100</Paragraphs>
  <Slides>19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Calibri</vt:lpstr>
      <vt:lpstr>Century Gothic</vt:lpstr>
      <vt:lpstr>Wingdings 2</vt:lpstr>
      <vt:lpstr>Citeerbaar</vt:lpstr>
      <vt:lpstr>Briefing employers Project ComOn</vt:lpstr>
      <vt:lpstr>Match Day</vt:lpstr>
      <vt:lpstr>PowerPoint-presentatie</vt:lpstr>
      <vt:lpstr>Welcome to the project</vt:lpstr>
      <vt:lpstr>Project assignment</vt:lpstr>
      <vt:lpstr>Projectplanning</vt:lpstr>
      <vt:lpstr>Project planning</vt:lpstr>
      <vt:lpstr>Projectplanning</vt:lpstr>
      <vt:lpstr>General design project</vt:lpstr>
      <vt:lpstr>Additional subjects</vt:lpstr>
      <vt:lpstr>Role employer</vt:lpstr>
      <vt:lpstr>Professional attitude student</vt:lpstr>
      <vt:lpstr>Contact with employer</vt:lpstr>
      <vt:lpstr>Valuation</vt:lpstr>
      <vt:lpstr>Match Day</vt:lpstr>
      <vt:lpstr>Match Day</vt:lpstr>
      <vt:lpstr>Review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Ondernemerschap hoorcollege 1</dc:title>
  <dc:creator>Hoppenbrouwers, Corine</dc:creator>
  <cp:lastModifiedBy>Desiree van der Heydt</cp:lastModifiedBy>
  <cp:revision>905</cp:revision>
  <dcterms:created xsi:type="dcterms:W3CDTF">2019-03-16T11:40:04Z</dcterms:created>
  <dcterms:modified xsi:type="dcterms:W3CDTF">2023-05-09T18:59:03Z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0x0101000A7254C6668CAC4CAE1AA7B8F7F8AA2D</vt:lpwstr>
  </property>
</Properties>
</file>